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photoAlbum/>
  <p:custDataLst>
    <p:tags r:id="rId13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تكنولوجيا المعلومات</a:t>
            </a:r>
          </a:p>
          <a:p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</a:t>
            </a:r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الثانية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الرابعة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4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4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46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2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64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673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63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6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3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01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14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6</cp:revision>
  <dcterms:created xsi:type="dcterms:W3CDTF">2020-03-21T21:31:37Z</dcterms:created>
  <dcterms:modified xsi:type="dcterms:W3CDTF">2021-01-08T22:17:18Z</dcterms:modified>
</cp:coreProperties>
</file>